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60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D0F6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418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48DCEA2-0A1F-4CF3-955D-8C3E474BC63F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60613" y="1143000"/>
            <a:ext cx="21367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86450CC-043D-47CB-AE7E-E9E86D4D41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21650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B2BD937-2855-BD60-DCFA-74C08F0FC58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E25577BE-ED79-EC02-6ED0-B21CEB9A578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DA16C6CD-A134-EE85-0E66-D10C5132CFBF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B53E811-EFAA-0E73-2D92-99A08CFA1BC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86450CC-043D-47CB-AE7E-E9E86D4D416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12049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94905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45251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70417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11440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7" y="2469625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7" y="6629228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43323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2666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2" y="527406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2" y="2428348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2" y="3618443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4" y="2428348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4" y="3618443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488937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63648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31079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4" y="1426284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728620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4" y="1426284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0400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9" y="527406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9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8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624027-20B5-4E7C-8CCB-B0C810C14AAC}" type="datetimeFigureOut">
              <a:rPr kumimoji="1" lang="ja-JP" altLang="en-US" smtClean="0"/>
              <a:t>2025/7/3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4" y="9181398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8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01CC85-489C-42DA-A700-322C5A45FE8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732849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FC916DB-6A75-B316-E4C1-37B686516F6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9163C9C-137A-6CB6-DEE0-CF71A50683C1}"/>
              </a:ext>
            </a:extLst>
          </p:cNvPr>
          <p:cNvSpPr txBox="1"/>
          <p:nvPr/>
        </p:nvSpPr>
        <p:spPr>
          <a:xfrm>
            <a:off x="128166" y="646574"/>
            <a:ext cx="6601668" cy="335476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buNone/>
            </a:pPr>
            <a:r>
              <a:rPr lang="en-US" altLang="ja-JP" sz="20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【</a:t>
            </a:r>
            <a:r>
              <a:rPr lang="ja-JP" altLang="en-US" sz="20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本取組の趣旨</a:t>
            </a:r>
            <a:r>
              <a:rPr lang="en-US" altLang="ja-JP" sz="20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】</a:t>
            </a:r>
          </a:p>
          <a:p>
            <a:pPr>
              <a:buNone/>
            </a:pPr>
            <a:r>
              <a:rPr lang="ja-JP" altLang="en-US" sz="20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　新潟県にはまだまだ隠れた魅力が多くあります。</a:t>
            </a:r>
            <a:endParaRPr lang="en-US" altLang="ja-JP" sz="2000" kern="100" dirty="0">
              <a:latin typeface="HG丸ｺﾞｼｯｸM-PRO" panose="020F0600000000000000" pitchFamily="50" charset="-128"/>
              <a:ea typeface="HG丸ｺﾞｼｯｸM-PRO" panose="020F0600000000000000" pitchFamily="50" charset="-128"/>
              <a:cs typeface="Times New Roman" panose="02020603050405020304" pitchFamily="18" charset="0"/>
            </a:endParaRPr>
          </a:p>
          <a:p>
            <a:pPr>
              <a:buNone/>
            </a:pPr>
            <a:r>
              <a:rPr lang="ja-JP" altLang="en-US" sz="20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人が多く集まるイベント等で活用できれば、関係人口を拡大し経済的な好循環につながると期待できます。</a:t>
            </a:r>
            <a:endParaRPr lang="en-US" altLang="ja-JP" sz="2000" kern="100" dirty="0">
              <a:latin typeface="HG丸ｺﾞｼｯｸM-PRO" panose="020F0600000000000000" pitchFamily="50" charset="-128"/>
              <a:ea typeface="HG丸ｺﾞｼｯｸM-PRO" panose="020F0600000000000000" pitchFamily="50" charset="-128"/>
              <a:cs typeface="Times New Roman" panose="02020603050405020304" pitchFamily="18" charset="0"/>
            </a:endParaRPr>
          </a:p>
          <a:p>
            <a:pPr>
              <a:buNone/>
            </a:pPr>
            <a:r>
              <a:rPr lang="ja-JP" altLang="en-US" sz="20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今回はその事業の一環として、東日本一の生産量を誇るイチジクを取り上げました。</a:t>
            </a:r>
            <a:endParaRPr lang="en-US" altLang="ja-JP" sz="2000" kern="100" dirty="0">
              <a:latin typeface="HG丸ｺﾞｼｯｸM-PRO" panose="020F0600000000000000" pitchFamily="50" charset="-128"/>
              <a:ea typeface="HG丸ｺﾞｼｯｸM-PRO" panose="020F0600000000000000" pitchFamily="50" charset="-128"/>
              <a:cs typeface="Times New Roman" panose="02020603050405020304" pitchFamily="18" charset="0"/>
            </a:endParaRPr>
          </a:p>
          <a:p>
            <a:pPr>
              <a:buNone/>
            </a:pPr>
            <a:endParaRPr lang="en-US" altLang="ja-JP" sz="2000" kern="100" dirty="0">
              <a:latin typeface="HG丸ｺﾞｼｯｸM-PRO" panose="020F0600000000000000" pitchFamily="50" charset="-128"/>
              <a:ea typeface="HG丸ｺﾞｼｯｸM-PRO" panose="020F0600000000000000" pitchFamily="50" charset="-128"/>
              <a:cs typeface="Times New Roman" panose="02020603050405020304" pitchFamily="18" charset="0"/>
            </a:endParaRPr>
          </a:p>
          <a:p>
            <a:pPr>
              <a:buNone/>
            </a:pPr>
            <a:r>
              <a:rPr lang="en-US" altLang="ja-JP" sz="24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【</a:t>
            </a:r>
            <a:r>
              <a:rPr lang="ja-JP" altLang="en-US" sz="24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ご質問</a:t>
            </a:r>
            <a:r>
              <a:rPr lang="en-US" altLang="ja-JP" sz="24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】</a:t>
            </a:r>
          </a:p>
          <a:p>
            <a:pPr>
              <a:buNone/>
            </a:pPr>
            <a:r>
              <a:rPr lang="ja-JP" altLang="en-US" sz="2400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今回イチジクを食べてみて、新潟のイチジクをまた食べたいと思いましたか？</a:t>
            </a:r>
            <a:endParaRPr lang="en-US" altLang="ja-JP" sz="2400" kern="100" dirty="0">
              <a:latin typeface="HG丸ｺﾞｼｯｸM-PRO" panose="020F0600000000000000" pitchFamily="50" charset="-128"/>
              <a:ea typeface="HG丸ｺﾞｼｯｸM-PRO" panose="020F0600000000000000" pitchFamily="50" charset="-128"/>
              <a:cs typeface="Times New Roman" panose="02020603050405020304" pitchFamily="18" charset="0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3E86B5ED-ADC3-7F34-CA89-7C03048469F3}"/>
              </a:ext>
            </a:extLst>
          </p:cNvPr>
          <p:cNvSpPr txBox="1"/>
          <p:nvPr/>
        </p:nvSpPr>
        <p:spPr>
          <a:xfrm>
            <a:off x="92307" y="0"/>
            <a:ext cx="6831433" cy="64633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>
              <a:buNone/>
            </a:pPr>
            <a:r>
              <a:rPr lang="ja-JP" altLang="en-US" sz="3600" b="1" kern="100" dirty="0">
                <a:latin typeface="HG丸ｺﾞｼｯｸM-PRO" panose="020F0600000000000000" pitchFamily="50" charset="-128"/>
                <a:ea typeface="HG丸ｺﾞｼｯｸM-PRO" panose="020F0600000000000000" pitchFamily="50" charset="-128"/>
                <a:cs typeface="Times New Roman" panose="02020603050405020304" pitchFamily="18" charset="0"/>
              </a:rPr>
              <a:t>イチジク食事アンケートボード</a:t>
            </a:r>
            <a:endParaRPr lang="en-US" altLang="ja-JP" sz="3600" b="1" kern="100" dirty="0">
              <a:latin typeface="HG丸ｺﾞｼｯｸM-PRO" panose="020F0600000000000000" pitchFamily="50" charset="-128"/>
              <a:ea typeface="HG丸ｺﾞｼｯｸM-PRO" panose="020F0600000000000000" pitchFamily="50" charset="-128"/>
              <a:cs typeface="Times New Roman" panose="02020603050405020304" pitchFamily="18" charset="0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6BE98D1C-94A0-53EF-9DDC-37BFC91039F3}"/>
              </a:ext>
            </a:extLst>
          </p:cNvPr>
          <p:cNvSpPr/>
          <p:nvPr/>
        </p:nvSpPr>
        <p:spPr>
          <a:xfrm>
            <a:off x="117000" y="22578"/>
            <a:ext cx="6624000" cy="6120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C6FC756F-3A0B-99FD-04B9-5A49DF66B8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33318355"/>
              </p:ext>
            </p:extLst>
          </p:nvPr>
        </p:nvGraphicFramePr>
        <p:xfrm>
          <a:off x="22577" y="4008112"/>
          <a:ext cx="6812846" cy="587531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3406423">
                  <a:extLst>
                    <a:ext uri="{9D8B030D-6E8A-4147-A177-3AD203B41FA5}">
                      <a16:colId xmlns:a16="http://schemas.microsoft.com/office/drawing/2014/main" val="3816724467"/>
                    </a:ext>
                  </a:extLst>
                </a:gridCol>
                <a:gridCol w="3406423">
                  <a:extLst>
                    <a:ext uri="{9D8B030D-6E8A-4147-A177-3AD203B41FA5}">
                      <a16:colId xmlns:a16="http://schemas.microsoft.com/office/drawing/2014/main" val="2643343255"/>
                    </a:ext>
                  </a:extLst>
                </a:gridCol>
              </a:tblGrid>
              <a:tr h="5875310">
                <a:tc>
                  <a:txBody>
                    <a:bodyPr/>
                    <a:lstStyle/>
                    <a:p>
                      <a:r>
                        <a:rPr kumimoji="1" lang="ja-JP" altLang="en-US" sz="1600" b="1"/>
                        <a:t>食べたい</a:t>
                      </a:r>
                      <a:endParaRPr kumimoji="1" lang="ja-JP" alt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1" dirty="0"/>
                        <a:t>食べなくていい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1062216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668665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572</TotalTime>
  <Words>84</Words>
  <Application>Microsoft Office PowerPoint</Application>
  <PresentationFormat>A4 210 x 297 mm</PresentationFormat>
  <Paragraphs>11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HG丸ｺﾞｼｯｸM-PRO</vt:lpstr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陽 佐久間</dc:creator>
  <cp:lastModifiedBy>陽 佐久間</cp:lastModifiedBy>
  <cp:revision>15</cp:revision>
  <dcterms:created xsi:type="dcterms:W3CDTF">2025-05-25T11:02:11Z</dcterms:created>
  <dcterms:modified xsi:type="dcterms:W3CDTF">2025-07-03T13:22:35Z</dcterms:modified>
</cp:coreProperties>
</file>

<file path=docProps/thumbnail.jpeg>
</file>